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303" r:id="rId2"/>
    <p:sldId id="307" r:id="rId3"/>
    <p:sldId id="263" r:id="rId4"/>
    <p:sldId id="304" r:id="rId5"/>
    <p:sldId id="308" r:id="rId6"/>
    <p:sldId id="262" r:id="rId7"/>
    <p:sldId id="309" r:id="rId8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3B024B-D1BA-1170-0699-9E6E6FD2C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7ECCB0D-15FB-E841-4A6D-3DB4C3567DC4}"/>
              </a:ext>
            </a:extLst>
          </p:cNvPr>
          <p:cNvSpPr txBox="1"/>
          <p:nvPr/>
        </p:nvSpPr>
        <p:spPr>
          <a:xfrm>
            <a:off x="1078760" y="4152992"/>
            <a:ext cx="11149206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Löst die Künstliche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5A558A2-3924-C792-817D-12C08B55F8A7}"/>
              </a:ext>
            </a:extLst>
          </p:cNvPr>
          <p:cNvSpPr txBox="1"/>
          <p:nvPr/>
        </p:nvSpPr>
        <p:spPr>
          <a:xfrm>
            <a:off x="1078760" y="5580663"/>
            <a:ext cx="710963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Intelligenz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43B4C11-75EE-5351-DB36-E95CCE40583B}"/>
              </a:ext>
            </a:extLst>
          </p:cNvPr>
          <p:cNvSpPr txBox="1"/>
          <p:nvPr/>
        </p:nvSpPr>
        <p:spPr>
          <a:xfrm>
            <a:off x="1078760" y="7015671"/>
            <a:ext cx="12303368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0" b="0" i="0" u="none" strike="noStrike" kern="1200" cap="none" spc="-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M Mono" panose="020B0509040201040103" pitchFamily="49" charset="77"/>
                <a:ea typeface="+mn-ea"/>
                <a:cs typeface="+mn-cs"/>
              </a:rPr>
              <a:t>Bibliotheken bald ab?</a:t>
            </a:r>
          </a:p>
        </p:txBody>
      </p:sp>
    </p:spTree>
    <p:extLst>
      <p:ext uri="{BB962C8B-B14F-4D97-AF65-F5344CB8AC3E}">
        <p14:creationId xmlns:p14="http://schemas.microsoft.com/office/powerpoint/2010/main" val="942305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025CD8-58D7-40BE-51B7-C6886098C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5C3DF4C-DC25-88F6-917B-C195EBE13514}"/>
              </a:ext>
            </a:extLst>
          </p:cNvPr>
          <p:cNvSpPr txBox="1"/>
          <p:nvPr/>
        </p:nvSpPr>
        <p:spPr>
          <a:xfrm>
            <a:off x="1117599" y="2095592"/>
            <a:ext cx="12706927" cy="12403395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Nein, im Gegenteil: </a:t>
            </a:r>
            <a:b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</a:b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Bibliotheken gestalten KI! </a:t>
            </a:r>
            <a:b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</a:b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Ob automatische Erschließung, Chat-bots oder Forschungs-tools: Bibliotheken entwickeln und begleiten Anwendungen kritisch mit. </a:t>
            </a:r>
          </a:p>
        </p:txBody>
      </p:sp>
    </p:spTree>
    <p:extLst>
      <p:ext uri="{BB962C8B-B14F-4D97-AF65-F5344CB8AC3E}">
        <p14:creationId xmlns:p14="http://schemas.microsoft.com/office/powerpoint/2010/main" val="1497250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194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538DA-9879-15E9-099E-78CB54ED7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384447-AFB5-AD21-3AD4-739D56B2D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581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E46DB5-89E7-4814-4CDB-9771B01FE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1A1B9814-A09C-2601-4CAE-108FFA475C86}"/>
              </a:ext>
            </a:extLst>
          </p:cNvPr>
          <p:cNvSpPr txBox="1"/>
          <p:nvPr/>
        </p:nvSpPr>
        <p:spPr>
          <a:xfrm>
            <a:off x="1129560" y="3090810"/>
            <a:ext cx="10572125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Re-</a:t>
            </a:r>
            <a:r>
              <a:rPr lang="de-DE" sz="8000" spc="-300" dirty="0" err="1">
                <a:solidFill>
                  <a:srgbClr val="002060"/>
                </a:solidFill>
                <a:latin typeface="DM Mono" panose="020B0509040201040103" pitchFamily="49" charset="77"/>
              </a:rPr>
              <a:t>po</a:t>
            </a: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-si-</a:t>
            </a:r>
            <a:r>
              <a:rPr lang="de-DE" sz="8000" spc="-300" dirty="0" err="1">
                <a:solidFill>
                  <a:srgbClr val="002060"/>
                </a:solidFill>
                <a:latin typeface="DM Mono" panose="020B0509040201040103" pitchFamily="49" charset="77"/>
              </a:rPr>
              <a:t>to</a:t>
            </a: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-</a:t>
            </a:r>
            <a:r>
              <a:rPr lang="de-DE" sz="8000" spc="-300" dirty="0" err="1">
                <a:solidFill>
                  <a:srgbClr val="002060"/>
                </a:solidFill>
                <a:latin typeface="DM Mono" panose="020B0509040201040103" pitchFamily="49" charset="77"/>
              </a:rPr>
              <a:t>ri</a:t>
            </a:r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-um?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F49420-595A-F373-73A3-FA3BE3F8FCE3}"/>
              </a:ext>
            </a:extLst>
          </p:cNvPr>
          <p:cNvSpPr txBox="1"/>
          <p:nvPr/>
        </p:nvSpPr>
        <p:spPr>
          <a:xfrm>
            <a:off x="1104160" y="4552794"/>
            <a:ext cx="6532558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Ist das ein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2C5DBBC-95EE-CD44-BBF4-CF1B1BB0FDCA}"/>
              </a:ext>
            </a:extLst>
          </p:cNvPr>
          <p:cNvSpPr txBox="1"/>
          <p:nvPr/>
        </p:nvSpPr>
        <p:spPr>
          <a:xfrm>
            <a:off x="1078760" y="6001979"/>
            <a:ext cx="9417963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Zauberspruch aus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8CA0EAE-E372-374E-CF2F-EA93A61DB87D}"/>
              </a:ext>
            </a:extLst>
          </p:cNvPr>
          <p:cNvSpPr txBox="1"/>
          <p:nvPr/>
        </p:nvSpPr>
        <p:spPr>
          <a:xfrm>
            <a:off x="1078760" y="7452974"/>
            <a:ext cx="7686720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Harry Potter?</a:t>
            </a:r>
          </a:p>
        </p:txBody>
      </p:sp>
    </p:spTree>
    <p:extLst>
      <p:ext uri="{BB962C8B-B14F-4D97-AF65-F5344CB8AC3E}">
        <p14:creationId xmlns:p14="http://schemas.microsoft.com/office/powerpoint/2010/main" val="4137740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41D671FE-567F-91F3-9689-303C8430DEB4}"/>
              </a:ext>
            </a:extLst>
          </p:cNvPr>
          <p:cNvSpPr txBox="1"/>
          <p:nvPr/>
        </p:nvSpPr>
        <p:spPr>
          <a:xfrm>
            <a:off x="1117600" y="2921184"/>
            <a:ext cx="13135416" cy="11172289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Ein Repositorium ist ein digitaler Wissensspeicher. Bibliotheken bieten solche digitalen Plattformen an, damit Forschungsergebnisse langfristig online auffindbar sind.</a:t>
            </a:r>
          </a:p>
        </p:txBody>
      </p:sp>
    </p:spTree>
    <p:extLst>
      <p:ext uri="{BB962C8B-B14F-4D97-AF65-F5344CB8AC3E}">
        <p14:creationId xmlns:p14="http://schemas.microsoft.com/office/powerpoint/2010/main" val="2601080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AE2220-4E7F-BBEE-A7FA-013369725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281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66</Words>
  <Application>Microsoft Office PowerPoint</Application>
  <PresentationFormat>Benutzerdefiniert</PresentationFormat>
  <Paragraphs>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29</cp:revision>
  <dcterms:created xsi:type="dcterms:W3CDTF">2020-10-20T10:17:43Z</dcterms:created>
  <dcterms:modified xsi:type="dcterms:W3CDTF">2025-12-05T14:45:13Z</dcterms:modified>
</cp:coreProperties>
</file>